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5c949269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e185afb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ff03675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53874bb4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577b4143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5cf9c293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bc66f2b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ac7e4c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c97afec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a9ece08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fe874aa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64365ad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c85cb0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03d283d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7f1cd588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e0714ea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42ee2e76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232c674e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383243ec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f28300d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2e6176aad41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October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 (Tiffany)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17.42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1.59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17.82 (Forest Park South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5.56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(119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989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(975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(123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3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(105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(21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114662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52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(54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(8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(263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(39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5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98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20.47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1.41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10.11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65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6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October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October 2019 (8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October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October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54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(12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272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71347"/>
              </a:tblGrid>
              <a:tr h="184272">
                <a:tc gridSpan="12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6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1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2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27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81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2020-11-16T14:38:32Z</dcterms:modified>
  <cp:category/>
</cp:coreProperties>
</file>